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5663C-BE3D-5F4A-49D3-8A73EB82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9F6CD3-86B2-91E5-3FFA-F2C8F665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7D1-3E3B-4E07-B455-24AC7C37811A}" type="datetimeFigureOut">
              <a:rPr lang="nl-NL" smtClean="0"/>
              <a:t>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B723BA-2FEA-9CC5-2C53-4A66EBB0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EA0B50-BDA2-5F3E-9FC3-4422A207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18A-2AE7-4E75-AD81-7248BE133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5B53C6-69B1-003F-CA1B-397DC638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9EFF-74BE-4FF7-5A16-DB68F114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E58876-5B75-C7D6-4BA0-FB2BAFF99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C7D1-3E3B-4E07-B455-24AC7C37811A}" type="datetimeFigureOut">
              <a:rPr lang="nl-NL" smtClean="0"/>
              <a:t>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7580E2-4025-F938-C970-5F6C16D39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FEAD5-5C7E-E88D-4C87-8231C0A51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518A-2AE7-4E75-AD81-7248BE133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5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2A6A3C-5B2A-0990-9CDD-FEC6B939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141AE6-596B-1228-C40F-0FF915C28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D20D9C-2970-E6E6-F46E-00CCF5B9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A5B79D-29D5-D45E-7FFF-8C936AAB0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9B9C39-B914-0871-6DCE-3421CC52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CFDF6F-F38B-0197-31F9-5C2A59EF1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3B6848-5114-2C6B-B1B1-E7D728AD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EFF329-52E0-B76B-ACE1-A5021BBF3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F317AC-D9CF-4B19-5705-380A22E8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240421-1B37-F1BC-6F45-B6DD45B9F2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459DEE-AB8E-565A-709C-D76168F7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61ED33-8AF9-88CE-3242-82103EE8E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DCD3F9-D10C-984E-0ED8-78CAE761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EF8929-F925-01DA-67ED-190D434F5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163CC9-A238-1E52-3292-CA02998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64C0BF-5C8A-05B3-4C6A-FFC911823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094524-A8D0-F936-E8AB-CC2AF3DF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265997-1581-CFCF-29BD-B3909A2C6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F63F81-234D-922F-06C4-1E5E1242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4ED96A-FA9F-3504-3C29-1409DE37C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6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207F95-9F7C-2B35-5C01-7E2AD382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63E052-49DA-E0CF-3E41-6F0362CCE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F5BCF3-65E9-BBF4-3D46-E39B2A54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AE03E4-7955-A8D9-0664-76547EB31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03A523-38E5-1A28-006B-C4C876A8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A3353-3338-604E-9C30-1FAFD2FC6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41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</cp:lastModifiedBy>
  <cp:revision>2</cp:revision>
  <dcterms:created xsi:type="dcterms:W3CDTF">2024-10-30T15:23:57Z</dcterms:created>
  <dcterms:modified xsi:type="dcterms:W3CDTF">2024-11-04T16:16:38Z</dcterms:modified>
</cp:coreProperties>
</file>